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260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7736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932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43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52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12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629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5393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558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213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6270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727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B15CD-0CFF-4BB7-B75B-44E2269C0F71}" type="datetimeFigureOut">
              <a:rPr lang="ko-KR" altLang="en-US" smtClean="0"/>
              <a:t>2023-04-24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7A37D-F9A3-46D3-9548-2E5F022252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78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>
          <a:xfrm>
            <a:off x="2855120" y="2150019"/>
            <a:ext cx="18473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  <a:cs typeface="굴림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  <a:cs typeface="굴림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  <a:cs typeface="굴림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  <a:cs typeface="굴림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  <a:cs typeface="굴림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  <a:cs typeface="굴림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  <a:cs typeface="굴림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  <a:cs typeface="굴림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  <a:cs typeface="굴림"/>
              </a:defRPr>
            </a:lvl9pPr>
          </a:lstStyle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ko-KR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  <a:cs typeface="굴림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074868"/>
              </p:ext>
            </p:extLst>
          </p:nvPr>
        </p:nvGraphicFramePr>
        <p:xfrm>
          <a:off x="116632" y="179512"/>
          <a:ext cx="6605343" cy="8867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936104"/>
                <a:gridCol w="1587927"/>
                <a:gridCol w="1314450"/>
                <a:gridCol w="268205"/>
                <a:gridCol w="1922593"/>
              </a:tblGrid>
              <a:tr h="928009"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endParaRPr lang="ko-KR" altLang="en-US" sz="1600" b="0" i="1" u="none" dirty="0">
                        <a:solidFill>
                          <a:schemeClr val="bg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>
                    <a:solidFill>
                      <a:srgbClr val="28457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ko-KR" altLang="en-US" sz="1600" b="0" i="1" u="none" baseline="0" dirty="0" smtClean="0">
                          <a:solidFill>
                            <a:schemeClr val="bg1"/>
                          </a:solidFill>
                          <a:latin typeface="HY견고딕"/>
                          <a:ea typeface="HY견고딕"/>
                        </a:rPr>
                        <a:t> </a:t>
                      </a:r>
                      <a:r>
                        <a:rPr lang="ko-KR" altLang="en-US" sz="1600" b="0" i="0" u="none" baseline="0" dirty="0" smtClean="0">
                          <a:solidFill>
                            <a:schemeClr val="bg1"/>
                          </a:solidFill>
                          <a:latin typeface="HY견고딕"/>
                          <a:ea typeface="HY견고딕"/>
                        </a:rPr>
                        <a:t>기업명</a:t>
                      </a:r>
                      <a:r>
                        <a:rPr lang="en-US" altLang="ko-KR" sz="1600" b="0" i="0" u="none" baseline="0" dirty="0" smtClean="0">
                          <a:solidFill>
                            <a:schemeClr val="bg1"/>
                          </a:solidFill>
                          <a:latin typeface="HY견고딕"/>
                          <a:ea typeface="HY견고딕"/>
                        </a:rPr>
                        <a:t>(</a:t>
                      </a:r>
                      <a:r>
                        <a:rPr lang="ko-KR" altLang="en-US" sz="1600" b="0" i="0" u="none" baseline="0" dirty="0" smtClean="0">
                          <a:solidFill>
                            <a:schemeClr val="bg1"/>
                          </a:solidFill>
                          <a:latin typeface="HY견고딕"/>
                          <a:ea typeface="HY견고딕"/>
                        </a:rPr>
                        <a:t>공동부스는 각각 작성</a:t>
                      </a:r>
                      <a:r>
                        <a:rPr lang="en-US" altLang="ko-KR" sz="1600" b="0" i="0" u="none" baseline="0" dirty="0" smtClean="0">
                          <a:solidFill>
                            <a:schemeClr val="bg1"/>
                          </a:solidFill>
                          <a:latin typeface="HY견고딕"/>
                          <a:ea typeface="HY견고딕"/>
                        </a:rPr>
                        <a:t>)</a:t>
                      </a:r>
                      <a:endParaRPr lang="ko-KR" altLang="en-US" sz="1600" b="0" i="0" u="none" baseline="0" dirty="0">
                        <a:solidFill>
                          <a:schemeClr val="bg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>
                    <a:lnR w="12700" cap="flat" cmpd="sng" algn="ctr">
                      <a:solidFill>
                        <a:srgbClr val="284571"/>
                      </a:solidFill>
                      <a:prstDash val="solid"/>
                      <a:round/>
                    </a:lnR>
                    <a:solidFill>
                      <a:srgbClr val="28457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defRPr/>
                      </a:pPr>
                      <a:endParaRPr lang="ko-KR" altLang="en-US" sz="1800" b="0">
                        <a:solidFill>
                          <a:schemeClr val="bg1"/>
                        </a:solidFill>
                        <a:latin typeface="HY견고딕"/>
                        <a:ea typeface="HY견고딕"/>
                      </a:endParaRPr>
                    </a:p>
                  </a:txBody>
                  <a:tcPr anchor="ctr">
                    <a:solidFill>
                      <a:srgbClr val="28457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endParaRPr lang="ko-KR" altLang="en-US" sz="1200" b="0" dirty="0">
                        <a:solidFill>
                          <a:schemeClr val="bg1"/>
                        </a:solidFill>
                        <a:latin typeface="HY견고딕"/>
                        <a:ea typeface="HY견고딕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ko-KR" altLang="en-US" sz="1600" b="0" i="0" u="none" dirty="0" smtClean="0">
                          <a:solidFill>
                            <a:schemeClr val="bg1"/>
                          </a:solidFill>
                          <a:latin typeface="HY견고딕"/>
                          <a:ea typeface="HY견고딕"/>
                        </a:rPr>
                        <a:t>조직유형</a:t>
                      </a:r>
                      <a:endParaRPr lang="ko-KR" altLang="en-US" sz="1600" b="0" i="0" u="none" dirty="0">
                        <a:solidFill>
                          <a:schemeClr val="bg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rgbClr val="284571"/>
                      </a:solidFill>
                      <a:prstDash val="solid"/>
                      <a:round/>
                    </a:lnL>
                    <a:solidFill>
                      <a:srgbClr val="284571"/>
                    </a:solidFill>
                  </a:tcPr>
                </a:tc>
              </a:tr>
              <a:tr h="349237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>
                          <a:latin typeface="HY견고딕"/>
                          <a:ea typeface="HY견고딕"/>
                        </a:rPr>
                        <a:t>기업정보</a:t>
                      </a:r>
                      <a:endParaRPr lang="ko-KR" altLang="en-US" sz="1200" b="0" i="0">
                        <a:solidFill>
                          <a:schemeClr val="bg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대 표 자</a:t>
                      </a:r>
                      <a:endParaRPr lang="ko-KR" altLang="en-US" sz="1200" b="0" i="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endParaRPr lang="ko-KR" altLang="en-US" sz="120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ko-KR" altLang="en-US" sz="1200">
                          <a:latin typeface="HY견고딕"/>
                          <a:ea typeface="HY견고딕"/>
                        </a:rPr>
                        <a:t>소 재 권 역</a:t>
                      </a:r>
                    </a:p>
                  </a:txBody>
                  <a:tcPr marL="68580" marR="68580" marT="60960" marB="60960" anchor="ctr"/>
                </a:tc>
                <a:tc gridSpan="2">
                  <a:txBody>
                    <a:bodyPr/>
                    <a:lstStyle/>
                    <a:p>
                      <a:pPr algn="ctr" latinLnBrk="1">
                        <a:defRPr/>
                      </a:pPr>
                      <a:endParaRPr lang="ko-KR" altLang="en-US" sz="1200" dirty="0"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 hMerge="1">
                  <a:txBody>
                    <a:bodyPr/>
                    <a:lstStyle/>
                    <a:p>
                      <a:pPr algn="ctr" latinLnBrk="1">
                        <a:defRPr/>
                      </a:pPr>
                      <a:endParaRPr lang="ko-KR" altLang="en-US" sz="1200" b="0" i="0">
                        <a:solidFill>
                          <a:schemeClr val="bg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T="38100" marB="38100" anchor="ctr"/>
                </a:tc>
              </a:tr>
              <a:tr h="878614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ko-KR" altLang="en-US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상품 구분</a:t>
                      </a:r>
                      <a:endParaRPr lang="ko-KR" altLang="en-US" sz="1200" b="0" i="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b="0" i="1" dirty="0" smtClean="0">
                          <a:solidFill>
                            <a:srgbClr val="FF0000"/>
                          </a:solidFill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예</a:t>
                      </a:r>
                      <a:r>
                        <a:rPr lang="en-US" altLang="ko-KR" sz="1200" b="0" i="1" dirty="0" smtClean="0">
                          <a:solidFill>
                            <a:srgbClr val="FF0000"/>
                          </a:solidFill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) </a:t>
                      </a:r>
                      <a:r>
                        <a:rPr lang="ko-KR" altLang="en-US" sz="1200" b="0" i="1" dirty="0" smtClean="0">
                          <a:solidFill>
                            <a:srgbClr val="FF0000"/>
                          </a:solidFill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식품 </a:t>
                      </a:r>
                      <a:r>
                        <a:rPr lang="en-US" altLang="ko-KR" sz="1200" b="0" i="1" dirty="0" smtClean="0">
                          <a:solidFill>
                            <a:srgbClr val="FF0000"/>
                          </a:solidFill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</a:t>
                      </a:r>
                      <a:r>
                        <a:rPr lang="ko-KR" altLang="en-US" sz="1200" b="0" i="1" dirty="0" smtClean="0">
                          <a:solidFill>
                            <a:srgbClr val="FF0000"/>
                          </a:solidFill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가공식품</a:t>
                      </a:r>
                      <a:r>
                        <a:rPr lang="en-US" altLang="ko-KR" sz="1200" b="0" i="1" dirty="0" smtClean="0">
                          <a:solidFill>
                            <a:srgbClr val="FF0000"/>
                          </a:solidFill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)</a:t>
                      </a:r>
                      <a:endParaRPr lang="en-US" altLang="ko-KR" sz="1200" b="0" i="1" dirty="0" smtClean="0">
                        <a:solidFill>
                          <a:srgbClr val="FF0000"/>
                        </a:solidFill>
                        <a:latin typeface="HY견고딕"/>
                        <a:ea typeface="HY견고딕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en-US" altLang="ko-KR" sz="1200" b="0" i="1" dirty="0" smtClean="0">
                          <a:solidFill>
                            <a:srgbClr val="FF0000"/>
                          </a:solidFill>
                          <a:latin typeface="HY견고딕"/>
                          <a:ea typeface="HY견고딕"/>
                        </a:rPr>
                        <a:t>*</a:t>
                      </a:r>
                      <a:r>
                        <a:rPr lang="ko-KR" altLang="en-US" sz="1200" b="0" i="1" dirty="0" smtClean="0">
                          <a:solidFill>
                            <a:srgbClr val="FF0000"/>
                          </a:solidFill>
                          <a:latin typeface="HY견고딕"/>
                          <a:ea typeface="HY견고딕"/>
                        </a:rPr>
                        <a:t>신청서와 동일</a:t>
                      </a:r>
                      <a:endParaRPr lang="ko-KR" altLang="en-US" sz="1200" b="0" i="1" dirty="0">
                        <a:solidFill>
                          <a:srgbClr val="FF0000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기업의 주된</a:t>
                      </a:r>
                      <a:endParaRPr lang="en-US" altLang="ko-KR" sz="1200" b="0" i="0" dirty="0" smtClean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b="0" i="0" dirty="0" err="1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소셜미션</a:t>
                      </a:r>
                      <a:endParaRPr lang="en-US" altLang="ko-KR" sz="1200" b="0" i="0" dirty="0" smtClean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en-US" altLang="ko-KR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(</a:t>
                      </a:r>
                      <a:r>
                        <a:rPr lang="ko-KR" altLang="en-US" sz="1200" b="0" i="0" dirty="0" err="1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사회적가치</a:t>
                      </a:r>
                      <a:r>
                        <a:rPr lang="en-US" altLang="ko-KR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)</a:t>
                      </a:r>
                      <a:endParaRPr lang="ko-KR" altLang="en-US" sz="1200" b="0" i="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i="1" dirty="0" smtClean="0">
                        <a:solidFill>
                          <a:srgbClr val="FF0000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</a:tr>
              <a:tr h="667593">
                <a:tc rowSpan="3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dirty="0">
                          <a:latin typeface="HY견고딕"/>
                          <a:ea typeface="HY견고딕"/>
                        </a:rPr>
                        <a:t>부스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dirty="0">
                          <a:latin typeface="HY견고딕"/>
                          <a:ea typeface="HY견고딕"/>
                        </a:rPr>
                        <a:t>운영계획</a:t>
                      </a:r>
                      <a:endParaRPr lang="ko-KR" altLang="en-US" sz="1200" b="0" i="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dirty="0" smtClean="0">
                          <a:latin typeface="HY견고딕"/>
                          <a:ea typeface="HY견고딕"/>
                        </a:rPr>
                        <a:t>참가 제품 </a:t>
                      </a:r>
                      <a:r>
                        <a:rPr lang="ko-KR" altLang="en-US" sz="1200" dirty="0" smtClean="0">
                          <a:latin typeface="맑은 고딕"/>
                          <a:ea typeface="맑은 고딕"/>
                        </a:rPr>
                        <a:t>〮</a:t>
                      </a:r>
                      <a:r>
                        <a:rPr lang="ko-KR" altLang="en-US" sz="1200" dirty="0" smtClean="0">
                          <a:latin typeface="HY견고딕"/>
                          <a:ea typeface="HY견고딕"/>
                        </a:rPr>
                        <a:t>서비스</a:t>
                      </a:r>
                      <a:endParaRPr lang="en-US" altLang="ko-KR" sz="1200" b="0" i="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Arial"/>
                        <a:buChar char="•"/>
                        <a:defRPr/>
                      </a:pPr>
                      <a:endParaRPr lang="ko-KR" altLang="en-US" sz="120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 hMerge="1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Arial"/>
                        <a:buNone/>
                        <a:defRPr/>
                      </a:pPr>
                      <a:endParaRPr lang="en-US" altLang="ko-KR" sz="1200" b="0" i="0" baseline="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T="38100" marB="38100" anchor="ctr"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</a:tr>
              <a:tr h="3081203">
                <a:tc vMerge="1">
                  <a:txBody>
                    <a:bodyPr/>
                    <a:lstStyle/>
                    <a:p>
                      <a:pPr algn="ctr" latinLnBrk="1">
                        <a:defRPr/>
                      </a:pPr>
                      <a:endParaRPr lang="ko-KR" altLang="en-US" sz="1600">
                        <a:latin typeface="HY견고딕"/>
                        <a:ea typeface="HY견고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b="0" i="0" dirty="0" err="1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사회적경제기업</a:t>
                      </a:r>
                      <a:r>
                        <a:rPr lang="ko-KR" altLang="en-US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 설립 목적 </a:t>
                      </a:r>
                      <a:endParaRPr lang="en-US" altLang="ko-KR" sz="1200" b="0" i="0" dirty="0" smtClean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en-US" altLang="ko-KR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&amp;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부스 </a:t>
                      </a:r>
                      <a:r>
                        <a:rPr lang="ko-KR" altLang="en-US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운영 방안</a:t>
                      </a:r>
                      <a:endParaRPr lang="en-US" altLang="ko-KR" sz="1200" b="0" i="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Arial"/>
                        <a:buChar char="•"/>
                        <a:defRPr/>
                      </a:pPr>
                      <a:endParaRPr lang="ko-KR" altLang="en-US" sz="120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 hMerge="1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Arial"/>
                        <a:buNone/>
                        <a:defRPr/>
                      </a:pPr>
                      <a:endParaRPr lang="en-US" altLang="ko-KR" sz="1200" b="0" i="0" baseline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T="38100" marB="38100" anchor="ctr"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</a:tr>
              <a:tr h="29523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제품사진</a:t>
                      </a:r>
                      <a:endParaRPr lang="en-US" altLang="ko-KR" sz="1200" b="0" i="0" dirty="0" smtClean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en-US" altLang="ko-KR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(2</a:t>
                      </a:r>
                      <a:r>
                        <a:rPr lang="ko-KR" altLang="en-US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매 이상</a:t>
                      </a:r>
                      <a:r>
                        <a:rPr lang="en-US" altLang="ko-KR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)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en-US" altLang="ko-KR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*</a:t>
                      </a:r>
                      <a:r>
                        <a:rPr lang="ko-KR" altLang="en-US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온라인 </a:t>
                      </a:r>
                      <a:endParaRPr lang="en-US" altLang="ko-KR" sz="1200" b="0" i="0" dirty="0" smtClean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  <a:defRPr/>
                      </a:pPr>
                      <a:r>
                        <a:rPr lang="ko-KR" altLang="en-US" sz="1200" b="0" i="0" dirty="0" smtClean="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rPr>
                        <a:t>게시 예정</a:t>
                      </a:r>
                      <a:endParaRPr lang="en-US" altLang="ko-KR" sz="1200" b="0" i="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Arial"/>
                        <a:buChar char="•"/>
                        <a:defRPr/>
                      </a:pPr>
                      <a:endParaRPr lang="ko-KR" altLang="en-US" sz="1200" dirty="0">
                        <a:solidFill>
                          <a:schemeClr val="tx1"/>
                        </a:solidFill>
                        <a:latin typeface="HY견고딕"/>
                        <a:ea typeface="HY견고딕"/>
                      </a:endParaRPr>
                    </a:p>
                  </a:txBody>
                  <a:tcPr marL="68580" marR="68580" marT="60960" marB="6096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128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56</Words>
  <Application>Microsoft Office PowerPoint</Application>
  <PresentationFormat>화면 슬라이드 쇼(4:3)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KOSEA</dc:creator>
  <cp:lastModifiedBy>KOSEA</cp:lastModifiedBy>
  <cp:revision>14</cp:revision>
  <dcterms:created xsi:type="dcterms:W3CDTF">2022-05-06T04:41:38Z</dcterms:created>
  <dcterms:modified xsi:type="dcterms:W3CDTF">2023-04-24T09:14:47Z</dcterms:modified>
</cp:coreProperties>
</file>